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852400" cy="6184900"/>
  <p:notesSz cx="6858000" cy="9144000"/>
  <p:embeddedFontLst>
    <p:embeddedFont>
      <p:font typeface="Calibri" panose="020F0502020204030204" pitchFamily="34" charset="0"/>
      <p:regular r:id="rId10"/>
      <p:bold r:id="rId11"/>
      <p:italic r:id="rId12"/>
      <p:boldItalic r:id="rId13"/>
    </p:embeddedFont>
    <p:embeddedFont>
      <p:font typeface="Playfair Display Black" panose="020B0604020202020204" charset="0"/>
      <p:regular r:id="rId14"/>
      <p:italic r:id="rId15"/>
    </p:embeddedFont>
    <p:embeddedFont>
      <p:font typeface="Playfair Display" panose="020B0604020202020204" charset="0"/>
      <p:regular r:id="rId16"/>
      <p:bold r:id="rId17"/>
      <p:italic r:id="rId18"/>
      <p:boldItalic r:id="rId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87" autoAdjust="0"/>
    <p:restoredTop sz="86416" autoAdjust="0"/>
  </p:normalViewPr>
  <p:slideViewPr>
    <p:cSldViewPr>
      <p:cViewPr>
        <p:scale>
          <a:sx n="92" d="100"/>
          <a:sy n="92" d="100"/>
        </p:scale>
        <p:origin x="235" y="91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18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font" Target="fonts/font7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font" Target="fonts/font6.fntdata"/><Relationship Id="rId23" Type="http://schemas.openxmlformats.org/officeDocument/2006/relationships/tableStyles" Target="tableStyles.xml"/><Relationship Id="rId10" Type="http://schemas.openxmlformats.org/officeDocument/2006/relationships/font" Target="fonts/font1.fntdata"/><Relationship Id="rId19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font" Target="fonts/font5.fntdata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609F82-51F1-4C22-A84D-A4F5DC8F31A5}" type="datetimeFigureOut">
              <a:rPr lang="sv-SE" smtClean="0"/>
              <a:t>2019-12-08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-133350" y="685800"/>
            <a:ext cx="71247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5C86CE-3B1D-482E-8A95-CEA72D5556A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527350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5C86CE-3B1D-482E-8A95-CEA72D5556A6}" type="slidenum">
              <a:rPr lang="sv-SE" smtClean="0"/>
              <a:t>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117802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5C86CE-3B1D-482E-8A95-CEA72D5556A6}" type="slidenum">
              <a:rPr lang="sv-SE" smtClean="0"/>
              <a:t>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321106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5C86CE-3B1D-482E-8A95-CEA72D5556A6}" type="slidenum">
              <a:rPr lang="sv-SE" smtClean="0"/>
              <a:t>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05350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12/8/2019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12/8/2019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229734" y="0"/>
            <a:ext cx="6656799" cy="61849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t="25420" b="25420"/>
          <a:stretch>
            <a:fillRect/>
          </a:stretch>
        </p:blipFill>
        <p:spPr>
          <a:xfrm>
            <a:off x="785913" y="1918497"/>
            <a:ext cx="11286924" cy="3121103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558558" y="782673"/>
            <a:ext cx="9741633" cy="461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3600" dirty="0">
                <a:solidFill>
                  <a:srgbClr val="453835"/>
                </a:solidFill>
                <a:latin typeface="Playfair Display Black"/>
              </a:rPr>
              <a:t>Title (idea or product you are </a:t>
            </a:r>
            <a:r>
              <a:rPr lang="en-US" sz="3600" dirty="0" smtClean="0">
                <a:solidFill>
                  <a:srgbClr val="453835"/>
                </a:solidFill>
                <a:latin typeface="Playfair Display Black"/>
              </a:rPr>
              <a:t>promoting)</a:t>
            </a:r>
            <a:endParaRPr lang="en-US" sz="3600" dirty="0">
              <a:solidFill>
                <a:srgbClr val="453835"/>
              </a:solidFill>
              <a:latin typeface="Playfair Display Black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473200" y="5351547"/>
            <a:ext cx="10012696" cy="5539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fontAlgn="t"/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Replace </a:t>
            </a:r>
            <a:r>
              <a:rPr lang="en-US" dirty="0"/>
              <a:t>the picture above, as well </a:t>
            </a:r>
            <a:r>
              <a:rPr lang="en-US" dirty="0" smtClean="0"/>
              <a:t>as </a:t>
            </a:r>
            <a:r>
              <a:rPr lang="en-US" dirty="0"/>
              <a:t>other pictures</a:t>
            </a:r>
            <a:r>
              <a:rPr lang="en-US" dirty="0" smtClean="0"/>
              <a:t>.    Write </a:t>
            </a:r>
            <a:r>
              <a:rPr lang="en-US" dirty="0"/>
              <a:t>a line here to capture the reader's </a:t>
            </a:r>
            <a:r>
              <a:rPr lang="en-US" dirty="0" smtClean="0"/>
              <a:t>interest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95250" y="-85725"/>
            <a:ext cx="13049250" cy="6362700"/>
            <a:chOff x="0" y="0"/>
            <a:chExt cx="17399000" cy="84836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3191" b="3191"/>
            <a:stretch>
              <a:fillRect/>
            </a:stretch>
          </p:blipFill>
          <p:spPr>
            <a:xfrm>
              <a:off x="0" y="0"/>
              <a:ext cx="8699500" cy="848360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 l="15839" r="15839"/>
            <a:stretch>
              <a:fillRect/>
            </a:stretch>
          </p:blipFill>
          <p:spPr>
            <a:xfrm>
              <a:off x="8699500" y="0"/>
              <a:ext cx="8699500" cy="8483600"/>
            </a:xfrm>
            <a:prstGeom prst="rect">
              <a:avLst/>
            </a:prstGeom>
          </p:spPr>
        </p:pic>
      </p:grpSp>
      <p:grpSp>
        <p:nvGrpSpPr>
          <p:cNvPr id="5" name="Group 5"/>
          <p:cNvGrpSpPr/>
          <p:nvPr/>
        </p:nvGrpSpPr>
        <p:grpSpPr>
          <a:xfrm>
            <a:off x="3646575" y="2152529"/>
            <a:ext cx="5565600" cy="1886191"/>
            <a:chOff x="0" y="0"/>
            <a:chExt cx="7420800" cy="2514922"/>
          </a:xfrm>
        </p:grpSpPr>
        <p:sp>
          <p:nvSpPr>
            <p:cNvPr id="6" name="AutoShape 6"/>
            <p:cNvSpPr/>
            <p:nvPr/>
          </p:nvSpPr>
          <p:spPr>
            <a:xfrm>
              <a:off x="0" y="0"/>
              <a:ext cx="7420800" cy="2514922"/>
            </a:xfrm>
            <a:prstGeom prst="rect">
              <a:avLst/>
            </a:prstGeom>
            <a:solidFill>
              <a:srgbClr val="FFFF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826661" y="654951"/>
              <a:ext cx="5767479" cy="718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200"/>
                </a:lnSpc>
              </a:pPr>
              <a:r>
                <a:rPr lang="en-US" sz="3500" i="1" dirty="0" smtClean="0">
                  <a:solidFill>
                    <a:srgbClr val="453835"/>
                  </a:solidFill>
                  <a:latin typeface="Playfair Display Black"/>
                </a:rPr>
                <a:t>Headline</a:t>
              </a:r>
              <a:endParaRPr lang="en-US" sz="3500" i="1" dirty="0">
                <a:solidFill>
                  <a:srgbClr val="453835"/>
                </a:solidFill>
                <a:latin typeface="Playfair Display Black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827780" y="1596446"/>
              <a:ext cx="5765241" cy="2540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530"/>
                </a:lnSpc>
              </a:pPr>
              <a:r>
                <a:rPr lang="en-US" sz="1400" dirty="0">
                  <a:solidFill>
                    <a:srgbClr val="453835"/>
                  </a:solidFill>
                  <a:latin typeface="Playfair Display"/>
                </a:rPr>
                <a:t>Present your idea / product here.</a:t>
              </a:r>
              <a:endParaRPr lang="en-US" sz="1400" dirty="0">
                <a:solidFill>
                  <a:srgbClr val="453835"/>
                </a:solidFill>
                <a:latin typeface="Playfair Display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l="1785" t="32785" r="1857" b="2085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ildobjekt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00" y="0"/>
            <a:ext cx="13106400" cy="6184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AutoShape 2"/>
          <p:cNvSpPr/>
          <p:nvPr/>
        </p:nvSpPr>
        <p:spPr>
          <a:xfrm>
            <a:off x="447675" y="419100"/>
            <a:ext cx="11963400" cy="5353050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3" name="TextBox 3"/>
          <p:cNvSpPr txBox="1"/>
          <p:nvPr/>
        </p:nvSpPr>
        <p:spPr>
          <a:xfrm>
            <a:off x="3495045" y="817958"/>
            <a:ext cx="5868659" cy="1077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500" i="1" dirty="0">
                <a:solidFill>
                  <a:srgbClr val="453835"/>
                </a:solidFill>
                <a:latin typeface="Playfair Display Black"/>
              </a:rPr>
              <a:t>Enter a title here, and replace the pictures below.</a:t>
            </a:r>
            <a:endParaRPr lang="en-US" sz="3500" i="1" dirty="0">
              <a:solidFill>
                <a:srgbClr val="453835"/>
              </a:solidFill>
              <a:latin typeface="Playfair Display Black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5305844" y="4089480"/>
            <a:ext cx="2253831" cy="662840"/>
            <a:chOff x="0" y="9525"/>
            <a:chExt cx="3005108" cy="883786"/>
          </a:xfrm>
        </p:grpSpPr>
        <p:sp>
          <p:nvSpPr>
            <p:cNvPr id="5" name="TextBox 5"/>
            <p:cNvSpPr txBox="1"/>
            <p:nvPr/>
          </p:nvSpPr>
          <p:spPr>
            <a:xfrm>
              <a:off x="0" y="364278"/>
              <a:ext cx="3005108" cy="5290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560"/>
                </a:lnSpc>
              </a:pPr>
              <a:r>
                <a:rPr lang="en-US" sz="1300" dirty="0">
                  <a:solidFill>
                    <a:srgbClr val="453835"/>
                  </a:solidFill>
                  <a:latin typeface="Playfair Display"/>
                </a:rPr>
                <a:t>Write an emotional argument here.</a:t>
              </a:r>
              <a:endParaRPr lang="en-US" sz="1300" i="0" dirty="0">
                <a:solidFill>
                  <a:srgbClr val="453835"/>
                </a:solidFill>
                <a:latin typeface="Playfair Display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9525"/>
              <a:ext cx="3005108" cy="5813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680"/>
                </a:lnSpc>
              </a:pPr>
              <a:r>
                <a:rPr lang="en-US" sz="1400" b="1" dirty="0" smtClean="0">
                  <a:solidFill>
                    <a:srgbClr val="453835"/>
                  </a:solidFill>
                  <a:latin typeface="Playfair Display"/>
                </a:rPr>
                <a:t>P</a:t>
              </a:r>
              <a:r>
                <a:rPr lang="en-US" sz="1400" b="1" i="0" dirty="0" smtClean="0">
                  <a:solidFill>
                    <a:srgbClr val="453835"/>
                  </a:solidFill>
                  <a:latin typeface="Playfair Display"/>
                </a:rPr>
                <a:t>athos</a:t>
              </a:r>
              <a:endParaRPr lang="en-US" sz="1400" b="1" dirty="0">
                <a:solidFill>
                  <a:srgbClr val="453835"/>
                </a:solidFill>
                <a:latin typeface="Playfair Display"/>
              </a:endParaRPr>
            </a:p>
            <a:p>
              <a:pPr algn="ctr">
                <a:lnSpc>
                  <a:spcPts val="1680"/>
                </a:lnSpc>
              </a:pPr>
              <a:endParaRPr lang="en-US" sz="1400" b="1" i="0" dirty="0">
                <a:solidFill>
                  <a:srgbClr val="453835"/>
                </a:solidFill>
                <a:latin typeface="Playfair Display"/>
              </a:endParaRP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8969375" y="4089480"/>
            <a:ext cx="2253831" cy="457041"/>
            <a:chOff x="0" y="9525"/>
            <a:chExt cx="3005108" cy="609388"/>
          </a:xfrm>
        </p:grpSpPr>
        <p:sp>
          <p:nvSpPr>
            <p:cNvPr id="8" name="TextBox 8"/>
            <p:cNvSpPr txBox="1"/>
            <p:nvPr/>
          </p:nvSpPr>
          <p:spPr>
            <a:xfrm>
              <a:off x="0" y="364278"/>
              <a:ext cx="3005108" cy="2546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560"/>
                </a:lnSpc>
              </a:pPr>
              <a:r>
                <a:rPr lang="en-US" sz="1300" dirty="0">
                  <a:solidFill>
                    <a:srgbClr val="453835"/>
                  </a:solidFill>
                  <a:latin typeface="Playfair Display"/>
                </a:rPr>
                <a:t>Write a logical argument here.</a:t>
              </a:r>
              <a:endParaRPr lang="en-US" sz="1300" i="0" dirty="0">
                <a:solidFill>
                  <a:srgbClr val="453835"/>
                </a:solidFill>
                <a:latin typeface="Playfair Display"/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9525"/>
              <a:ext cx="3005108" cy="5813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680"/>
                </a:lnSpc>
              </a:pPr>
              <a:r>
                <a:rPr lang="en-US" sz="1400" b="1" dirty="0" smtClean="0">
                  <a:solidFill>
                    <a:srgbClr val="453835"/>
                  </a:solidFill>
                  <a:latin typeface="Playfair Display"/>
                </a:rPr>
                <a:t>Logos</a:t>
              </a:r>
              <a:endParaRPr lang="en-US" sz="1400" b="1" dirty="0">
                <a:solidFill>
                  <a:srgbClr val="453835"/>
                </a:solidFill>
                <a:latin typeface="Playfair Display"/>
              </a:endParaRPr>
            </a:p>
            <a:p>
              <a:pPr algn="ctr">
                <a:lnSpc>
                  <a:spcPts val="1680"/>
                </a:lnSpc>
              </a:pPr>
              <a:endParaRPr lang="en-US" sz="1400" b="1" i="0" dirty="0">
                <a:solidFill>
                  <a:srgbClr val="453835"/>
                </a:solidFill>
                <a:latin typeface="Playfair Display"/>
              </a:endParaRP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635544" y="4089480"/>
            <a:ext cx="2253831" cy="662840"/>
            <a:chOff x="0" y="9525"/>
            <a:chExt cx="3005108" cy="883786"/>
          </a:xfrm>
        </p:grpSpPr>
        <p:sp>
          <p:nvSpPr>
            <p:cNvPr id="11" name="TextBox 11"/>
            <p:cNvSpPr txBox="1"/>
            <p:nvPr/>
          </p:nvSpPr>
          <p:spPr>
            <a:xfrm>
              <a:off x="0" y="364278"/>
              <a:ext cx="3005108" cy="5290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560"/>
                </a:lnSpc>
              </a:pPr>
              <a:r>
                <a:rPr lang="en-US" sz="1300" dirty="0">
                  <a:solidFill>
                    <a:srgbClr val="453835"/>
                  </a:solidFill>
                  <a:latin typeface="Playfair Display"/>
                </a:rPr>
                <a:t>Write an ethics argument here.</a:t>
              </a:r>
              <a:endParaRPr lang="en-US" sz="1300" i="0" dirty="0">
                <a:solidFill>
                  <a:srgbClr val="453835"/>
                </a:solidFill>
                <a:latin typeface="Playfair Display"/>
              </a:endParaRP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9525"/>
              <a:ext cx="3005108" cy="2721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680"/>
                </a:lnSpc>
              </a:pPr>
              <a:r>
                <a:rPr lang="en-US" sz="1400" b="1" dirty="0" smtClean="0">
                  <a:solidFill>
                    <a:srgbClr val="453835"/>
                  </a:solidFill>
                  <a:latin typeface="Playfair Display"/>
                </a:rPr>
                <a:t>E</a:t>
              </a:r>
              <a:r>
                <a:rPr lang="en-US" sz="1400" b="1" i="0" dirty="0" smtClean="0">
                  <a:solidFill>
                    <a:srgbClr val="453835"/>
                  </a:solidFill>
                  <a:latin typeface="Playfair Display"/>
                </a:rPr>
                <a:t>thos</a:t>
              </a:r>
              <a:endParaRPr lang="en-US" sz="1400" b="1" i="0" dirty="0">
                <a:solidFill>
                  <a:srgbClr val="453835"/>
                </a:solidFill>
                <a:latin typeface="Playfair Display"/>
              </a:endParaRPr>
            </a:p>
          </p:txBody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4"/>
          <a:srcRect t="2128" b="2128"/>
          <a:stretch>
            <a:fillRect/>
          </a:stretch>
        </p:blipFill>
        <p:spPr>
          <a:xfrm>
            <a:off x="1622635" y="2276475"/>
            <a:ext cx="2279650" cy="145415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5"/>
          <a:srcRect l="1009" r="1009"/>
          <a:stretch>
            <a:fillRect/>
          </a:stretch>
        </p:blipFill>
        <p:spPr>
          <a:xfrm>
            <a:off x="5292934" y="2276475"/>
            <a:ext cx="2279650" cy="145415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6"/>
          <a:srcRect t="3354" b="3354"/>
          <a:stretch>
            <a:fillRect/>
          </a:stretch>
        </p:blipFill>
        <p:spPr>
          <a:xfrm>
            <a:off x="8956465" y="2276475"/>
            <a:ext cx="2279650" cy="14541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l="35362" t="40610" r="35362" b="40610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ildobjekt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84634"/>
            <a:ext cx="13055600" cy="72672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AutoShape 2"/>
          <p:cNvSpPr/>
          <p:nvPr/>
        </p:nvSpPr>
        <p:spPr>
          <a:xfrm>
            <a:off x="447675" y="419100"/>
            <a:ext cx="11963400" cy="5353050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3" name="TextBox 3"/>
          <p:cNvSpPr txBox="1"/>
          <p:nvPr/>
        </p:nvSpPr>
        <p:spPr>
          <a:xfrm>
            <a:off x="3495045" y="1080848"/>
            <a:ext cx="5868659" cy="5353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500" i="1" dirty="0" smtClean="0">
                <a:solidFill>
                  <a:srgbClr val="453835"/>
                </a:solidFill>
                <a:latin typeface="Playfair Display Black"/>
              </a:rPr>
              <a:t>Headline</a:t>
            </a:r>
            <a:endParaRPr lang="en-US" sz="3500" i="1" dirty="0">
              <a:solidFill>
                <a:srgbClr val="453835"/>
              </a:solidFill>
              <a:latin typeface="Playfair Display Black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1502194" y="4064080"/>
            <a:ext cx="2520531" cy="676435"/>
            <a:chOff x="0" y="9525"/>
            <a:chExt cx="3360708" cy="901912"/>
          </a:xfrm>
        </p:grpSpPr>
        <p:sp>
          <p:nvSpPr>
            <p:cNvPr id="5" name="TextBox 5"/>
            <p:cNvSpPr txBox="1"/>
            <p:nvPr/>
          </p:nvSpPr>
          <p:spPr>
            <a:xfrm>
              <a:off x="0" y="364279"/>
              <a:ext cx="3360708" cy="5471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560"/>
                </a:lnSpc>
              </a:pPr>
              <a:r>
                <a:rPr lang="en-US" sz="1300" dirty="0">
                  <a:solidFill>
                    <a:srgbClr val="453835"/>
                  </a:solidFill>
                  <a:latin typeface="Playfair Display"/>
                </a:rPr>
                <a:t>Promote your idea / product using </a:t>
              </a:r>
              <a:r>
                <a:rPr lang="en-US" sz="1300" dirty="0" smtClean="0">
                  <a:solidFill>
                    <a:srgbClr val="453835"/>
                  </a:solidFill>
                  <a:latin typeface="Playfair Display"/>
                </a:rPr>
                <a:t>facts </a:t>
              </a:r>
              <a:r>
                <a:rPr lang="en-US" sz="1300" dirty="0">
                  <a:solidFill>
                    <a:srgbClr val="453835"/>
                  </a:solidFill>
                  <a:latin typeface="Playfair Display"/>
                </a:rPr>
                <a:t>here.</a:t>
              </a:r>
              <a:endParaRPr lang="en-US" sz="1300" dirty="0">
                <a:solidFill>
                  <a:srgbClr val="453835"/>
                </a:solidFill>
                <a:latin typeface="Playfair Display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9525"/>
              <a:ext cx="3360708" cy="27212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680"/>
                </a:lnSpc>
              </a:pPr>
              <a:r>
                <a:rPr lang="en-US" sz="1400" b="1" dirty="0" smtClean="0">
                  <a:solidFill>
                    <a:srgbClr val="453835"/>
                  </a:solidFill>
                  <a:latin typeface="Playfair Display"/>
                </a:rPr>
                <a:t>Facts</a:t>
              </a:r>
              <a:endParaRPr lang="en-US" sz="1400" b="1" i="0" dirty="0">
                <a:solidFill>
                  <a:srgbClr val="453835"/>
                </a:solidFill>
                <a:latin typeface="Playfair Display"/>
              </a:endParaRPr>
            </a:p>
          </p:txBody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rcRect t="2128" b="2128"/>
          <a:stretch>
            <a:fillRect/>
          </a:stretch>
        </p:blipFill>
        <p:spPr>
          <a:xfrm>
            <a:off x="1622635" y="2276475"/>
            <a:ext cx="2279650" cy="145415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rcRect t="2128" b="2128"/>
          <a:stretch>
            <a:fillRect/>
          </a:stretch>
        </p:blipFill>
        <p:spPr>
          <a:xfrm>
            <a:off x="5292934" y="2276475"/>
            <a:ext cx="2279650" cy="145415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/>
          <a:srcRect t="4109" b="4109"/>
          <a:stretch>
            <a:fillRect/>
          </a:stretch>
        </p:blipFill>
        <p:spPr>
          <a:xfrm>
            <a:off x="8956465" y="2276475"/>
            <a:ext cx="2279650" cy="1454150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>
            <a:off x="5172494" y="4064080"/>
            <a:ext cx="2520531" cy="676434"/>
            <a:chOff x="0" y="9525"/>
            <a:chExt cx="3360708" cy="901911"/>
          </a:xfrm>
        </p:grpSpPr>
        <p:sp>
          <p:nvSpPr>
            <p:cNvPr id="11" name="TextBox 11"/>
            <p:cNvSpPr txBox="1"/>
            <p:nvPr/>
          </p:nvSpPr>
          <p:spPr>
            <a:xfrm>
              <a:off x="0" y="364278"/>
              <a:ext cx="3360708" cy="5471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560"/>
                </a:lnSpc>
              </a:pPr>
              <a:r>
                <a:rPr lang="en-US" sz="1300" dirty="0">
                  <a:solidFill>
                    <a:srgbClr val="453835"/>
                  </a:solidFill>
                  <a:latin typeface="Playfair Display"/>
                </a:rPr>
                <a:t>Promote your idea / product using </a:t>
              </a:r>
              <a:r>
                <a:rPr lang="en-US" sz="1300" dirty="0" smtClean="0">
                  <a:solidFill>
                    <a:srgbClr val="453835"/>
                  </a:solidFill>
                  <a:latin typeface="Playfair Display"/>
                </a:rPr>
                <a:t>opinions here</a:t>
              </a:r>
              <a:r>
                <a:rPr lang="en-US" sz="1300" dirty="0">
                  <a:solidFill>
                    <a:srgbClr val="453835"/>
                  </a:solidFill>
                  <a:latin typeface="Playfair Display"/>
                </a:rPr>
                <a:t>.</a:t>
              </a:r>
              <a:endParaRPr lang="en-US" sz="1300" i="0" dirty="0">
                <a:solidFill>
                  <a:srgbClr val="453835"/>
                </a:solidFill>
                <a:latin typeface="Playfair Display"/>
              </a:endParaRP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9525"/>
              <a:ext cx="3360708" cy="2721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680"/>
                </a:lnSpc>
              </a:pPr>
              <a:r>
                <a:rPr lang="en-US" sz="1400" b="1" dirty="0" smtClean="0">
                  <a:solidFill>
                    <a:srgbClr val="453835"/>
                  </a:solidFill>
                  <a:latin typeface="Playfair Display"/>
                </a:rPr>
                <a:t>Opinions</a:t>
              </a:r>
              <a:endParaRPr lang="en-US" sz="1400" b="1" i="0" dirty="0">
                <a:solidFill>
                  <a:srgbClr val="453835"/>
                </a:solidFill>
                <a:latin typeface="Playfair Display"/>
              </a:endParaRP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8836025" y="4064080"/>
            <a:ext cx="2520531" cy="457041"/>
            <a:chOff x="0" y="9525"/>
            <a:chExt cx="3360708" cy="609388"/>
          </a:xfrm>
        </p:grpSpPr>
        <p:sp>
          <p:nvSpPr>
            <p:cNvPr id="14" name="TextBox 14"/>
            <p:cNvSpPr txBox="1"/>
            <p:nvPr/>
          </p:nvSpPr>
          <p:spPr>
            <a:xfrm>
              <a:off x="0" y="364278"/>
              <a:ext cx="3360708" cy="2546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560"/>
                </a:lnSpc>
              </a:pPr>
              <a:r>
                <a:rPr lang="en-US" sz="1300" dirty="0" smtClean="0">
                  <a:solidFill>
                    <a:srgbClr val="453835"/>
                  </a:solidFill>
                  <a:latin typeface="Playfair Display"/>
                </a:rPr>
                <a:t>Ask a rhetorical question here.</a:t>
              </a:r>
              <a:endParaRPr lang="en-US" sz="1300" i="0" dirty="0">
                <a:solidFill>
                  <a:srgbClr val="453835"/>
                </a:solidFill>
                <a:latin typeface="Playfair Display"/>
              </a:endParaRP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9525"/>
              <a:ext cx="3360708" cy="2721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680"/>
                </a:lnSpc>
              </a:pPr>
              <a:r>
                <a:rPr lang="en-US" sz="1400" b="1" dirty="0">
                  <a:solidFill>
                    <a:srgbClr val="453835"/>
                  </a:solidFill>
                  <a:latin typeface="Playfair Display"/>
                </a:rPr>
                <a:t>Rhetorical Question</a:t>
              </a:r>
              <a:endParaRPr lang="en-US" sz="1400" b="1" i="0" dirty="0">
                <a:solidFill>
                  <a:srgbClr val="453835"/>
                </a:solidFill>
                <a:latin typeface="Playfair Display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95250" y="-85725"/>
            <a:ext cx="13049250" cy="6362700"/>
            <a:chOff x="0" y="0"/>
            <a:chExt cx="17399000" cy="84836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3"/>
            <a:srcRect t="13369" b="13369"/>
            <a:stretch>
              <a:fillRect/>
            </a:stretch>
          </p:blipFill>
          <p:spPr>
            <a:xfrm>
              <a:off x="0" y="0"/>
              <a:ext cx="8699500" cy="848360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4"/>
            <a:srcRect l="15839" r="15839"/>
            <a:stretch>
              <a:fillRect/>
            </a:stretch>
          </p:blipFill>
          <p:spPr>
            <a:xfrm>
              <a:off x="8699500" y="0"/>
              <a:ext cx="8699500" cy="8483600"/>
            </a:xfrm>
            <a:prstGeom prst="rect">
              <a:avLst/>
            </a:prstGeom>
          </p:spPr>
        </p:pic>
      </p:grpSp>
      <p:grpSp>
        <p:nvGrpSpPr>
          <p:cNvPr id="5" name="Group 5"/>
          <p:cNvGrpSpPr/>
          <p:nvPr/>
        </p:nvGrpSpPr>
        <p:grpSpPr>
          <a:xfrm>
            <a:off x="3646575" y="2152529"/>
            <a:ext cx="5565600" cy="1886191"/>
            <a:chOff x="0" y="0"/>
            <a:chExt cx="7420800" cy="2514922"/>
          </a:xfrm>
        </p:grpSpPr>
        <p:sp>
          <p:nvSpPr>
            <p:cNvPr id="6" name="AutoShape 6"/>
            <p:cNvSpPr/>
            <p:nvPr/>
          </p:nvSpPr>
          <p:spPr>
            <a:xfrm>
              <a:off x="0" y="0"/>
              <a:ext cx="7420800" cy="2514922"/>
            </a:xfrm>
            <a:prstGeom prst="rect">
              <a:avLst/>
            </a:prstGeom>
            <a:solidFill>
              <a:srgbClr val="FFFF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826661" y="654951"/>
              <a:ext cx="5767479" cy="718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200"/>
                </a:lnSpc>
              </a:pPr>
              <a:r>
                <a:rPr lang="en-US" sz="3500" i="1" dirty="0" smtClean="0">
                  <a:solidFill>
                    <a:srgbClr val="453835"/>
                  </a:solidFill>
                  <a:latin typeface="Playfair Display Black"/>
                </a:rPr>
                <a:t>Headline</a:t>
              </a:r>
              <a:endParaRPr lang="en-US" sz="3500" i="1" dirty="0">
                <a:solidFill>
                  <a:srgbClr val="453835"/>
                </a:solidFill>
                <a:latin typeface="Playfair Display Black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827780" y="1596446"/>
              <a:ext cx="5765241" cy="2540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530"/>
                </a:lnSpc>
              </a:pPr>
              <a:r>
                <a:rPr lang="en-US" sz="1300" dirty="0">
                  <a:solidFill>
                    <a:srgbClr val="453835"/>
                  </a:solidFill>
                  <a:latin typeface="Playfair Display"/>
                </a:rPr>
                <a:t>Use </a:t>
              </a:r>
              <a:r>
                <a:rPr lang="en-US" sz="1300" dirty="0" smtClean="0">
                  <a:solidFill>
                    <a:srgbClr val="453835"/>
                  </a:solidFill>
                  <a:latin typeface="Playfair Display"/>
                </a:rPr>
                <a:t>the rule of three </a:t>
              </a:r>
              <a:r>
                <a:rPr lang="en-US" sz="1300" dirty="0">
                  <a:solidFill>
                    <a:srgbClr val="453835"/>
                  </a:solidFill>
                  <a:latin typeface="Playfair Display"/>
                </a:rPr>
                <a:t>here.</a:t>
              </a:r>
              <a:endParaRPr lang="en-US" sz="1275" i="0" dirty="0">
                <a:solidFill>
                  <a:srgbClr val="453835"/>
                </a:solidFill>
                <a:latin typeface="Playfair Display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95250" y="-85725"/>
            <a:ext cx="13049250" cy="6362700"/>
            <a:chOff x="0" y="0"/>
            <a:chExt cx="17399000" cy="84836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3"/>
            <a:srcRect l="15839" r="15839"/>
            <a:stretch>
              <a:fillRect/>
            </a:stretch>
          </p:blipFill>
          <p:spPr>
            <a:xfrm>
              <a:off x="0" y="0"/>
              <a:ext cx="8699500" cy="848360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4"/>
            <a:srcRect l="15839" r="15839"/>
            <a:stretch>
              <a:fillRect/>
            </a:stretch>
          </p:blipFill>
          <p:spPr>
            <a:xfrm>
              <a:off x="8699500" y="0"/>
              <a:ext cx="8699500" cy="8483600"/>
            </a:xfrm>
            <a:prstGeom prst="rect">
              <a:avLst/>
            </a:prstGeom>
          </p:spPr>
        </p:pic>
      </p:grpSp>
      <p:grpSp>
        <p:nvGrpSpPr>
          <p:cNvPr id="5" name="Group 5"/>
          <p:cNvGrpSpPr/>
          <p:nvPr/>
        </p:nvGrpSpPr>
        <p:grpSpPr>
          <a:xfrm>
            <a:off x="3646575" y="2152529"/>
            <a:ext cx="5565600" cy="1886191"/>
            <a:chOff x="0" y="0"/>
            <a:chExt cx="7420800" cy="2514922"/>
          </a:xfrm>
        </p:grpSpPr>
        <p:sp>
          <p:nvSpPr>
            <p:cNvPr id="6" name="AutoShape 6"/>
            <p:cNvSpPr/>
            <p:nvPr/>
          </p:nvSpPr>
          <p:spPr>
            <a:xfrm>
              <a:off x="0" y="0"/>
              <a:ext cx="7420800" cy="2514922"/>
            </a:xfrm>
            <a:prstGeom prst="rect">
              <a:avLst/>
            </a:prstGeom>
            <a:solidFill>
              <a:srgbClr val="FFFF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826661" y="654951"/>
              <a:ext cx="5767479" cy="718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200"/>
                </a:lnSpc>
              </a:pPr>
              <a:r>
                <a:rPr lang="en-US" sz="3500" i="1" dirty="0" smtClean="0">
                  <a:solidFill>
                    <a:srgbClr val="453835"/>
                  </a:solidFill>
                  <a:latin typeface="Playfair Display Black"/>
                </a:rPr>
                <a:t>Conclusion</a:t>
              </a:r>
              <a:endParaRPr lang="en-US" sz="3500" i="1" dirty="0">
                <a:solidFill>
                  <a:srgbClr val="453835"/>
                </a:solidFill>
                <a:latin typeface="Playfair Display Black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827780" y="1596446"/>
              <a:ext cx="5765241" cy="2540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530"/>
                </a:lnSpc>
              </a:pPr>
              <a:r>
                <a:rPr lang="en-US" sz="1300" dirty="0" smtClean="0">
                  <a:solidFill>
                    <a:srgbClr val="453835"/>
                  </a:solidFill>
                  <a:latin typeface="Playfair Display"/>
                </a:rPr>
                <a:t>Repeat your </a:t>
              </a:r>
              <a:r>
                <a:rPr lang="en-US" sz="1300" dirty="0">
                  <a:solidFill>
                    <a:srgbClr val="453835"/>
                  </a:solidFill>
                  <a:latin typeface="Playfair Display"/>
                </a:rPr>
                <a:t>strongest </a:t>
              </a:r>
              <a:r>
                <a:rPr lang="en-US" sz="1300" dirty="0" smtClean="0">
                  <a:solidFill>
                    <a:srgbClr val="453835"/>
                  </a:solidFill>
                  <a:latin typeface="Playfair Display"/>
                </a:rPr>
                <a:t>argument.</a:t>
              </a:r>
              <a:endParaRPr lang="en-US" sz="1275" i="0" dirty="0">
                <a:solidFill>
                  <a:srgbClr val="453835"/>
                </a:solidFill>
                <a:latin typeface="Playfair Display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rcRect t="13866" r="74" b="1397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505075" y="885825"/>
            <a:ext cx="7848600" cy="4419600"/>
            <a:chOff x="0" y="0"/>
            <a:chExt cx="10464800" cy="5892800"/>
          </a:xfrm>
        </p:grpSpPr>
        <p:sp>
          <p:nvSpPr>
            <p:cNvPr id="3" name="AutoShape 3"/>
            <p:cNvSpPr/>
            <p:nvPr/>
          </p:nvSpPr>
          <p:spPr>
            <a:xfrm>
              <a:off x="0" y="0"/>
              <a:ext cx="10464800" cy="5892800"/>
            </a:xfrm>
            <a:prstGeom prst="rect">
              <a:avLst/>
            </a:pr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1319960" y="740249"/>
              <a:ext cx="7824879" cy="7181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200"/>
                </a:lnSpc>
              </a:pPr>
              <a:r>
                <a:rPr lang="en-US" sz="3500" i="1" dirty="0" smtClean="0">
                  <a:solidFill>
                    <a:srgbClr val="453835"/>
                  </a:solidFill>
                  <a:latin typeface="Playfair Display Black"/>
                </a:rPr>
                <a:t>Contact us</a:t>
              </a:r>
              <a:endParaRPr lang="en-US" sz="3500" i="1" dirty="0">
                <a:solidFill>
                  <a:srgbClr val="453835"/>
                </a:solidFill>
                <a:latin typeface="Playfair Display Black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1312613" y="2368709"/>
              <a:ext cx="7839575" cy="2546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560"/>
                </a:lnSpc>
              </a:pPr>
              <a:r>
                <a:rPr lang="en-US" sz="1300" dirty="0">
                  <a:solidFill>
                    <a:srgbClr val="453835"/>
                  </a:solidFill>
                  <a:latin typeface="Playfair Display"/>
                </a:rPr>
                <a:t>Enter a fictitious postal address here</a:t>
              </a:r>
              <a:r>
                <a:rPr lang="en-US" sz="1300" i="0" dirty="0" smtClean="0">
                  <a:solidFill>
                    <a:srgbClr val="453835"/>
                  </a:solidFill>
                  <a:latin typeface="Playfair Display"/>
                </a:rPr>
                <a:t>.</a:t>
              </a:r>
              <a:endParaRPr lang="en-US" sz="1300" i="0" dirty="0">
                <a:solidFill>
                  <a:srgbClr val="453835"/>
                </a:solidFill>
                <a:latin typeface="Playfair Display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1312613" y="2013956"/>
              <a:ext cx="7839575" cy="2721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680"/>
                </a:lnSpc>
              </a:pPr>
              <a:r>
                <a:rPr lang="en-US" sz="1400" b="1" dirty="0" smtClean="0">
                  <a:solidFill>
                    <a:srgbClr val="453835"/>
                  </a:solidFill>
                  <a:latin typeface="Playfair Display"/>
                </a:rPr>
                <a:t>Address</a:t>
              </a:r>
              <a:endParaRPr lang="en-US" sz="1400" b="1" i="0" dirty="0">
                <a:solidFill>
                  <a:srgbClr val="453835"/>
                </a:solidFill>
                <a:latin typeface="Playfair Display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312613" y="3592990"/>
              <a:ext cx="7839575" cy="2546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560"/>
                </a:lnSpc>
              </a:pPr>
              <a:r>
                <a:rPr lang="en-US" sz="1300" dirty="0">
                  <a:solidFill>
                    <a:srgbClr val="453835"/>
                  </a:solidFill>
                  <a:latin typeface="Playfair Display"/>
                </a:rPr>
                <a:t>Enter a fictitious </a:t>
              </a:r>
              <a:r>
                <a:rPr lang="en-US" sz="1300" dirty="0" smtClean="0">
                  <a:solidFill>
                    <a:srgbClr val="453835"/>
                  </a:solidFill>
                  <a:latin typeface="Playfair Display"/>
                </a:rPr>
                <a:t>email </a:t>
              </a:r>
              <a:r>
                <a:rPr lang="en-US" sz="1300" dirty="0">
                  <a:solidFill>
                    <a:srgbClr val="453835"/>
                  </a:solidFill>
                  <a:latin typeface="Playfair Display"/>
                </a:rPr>
                <a:t>address here.</a:t>
              </a:r>
              <a:endParaRPr lang="en-US" sz="1300" dirty="0">
                <a:solidFill>
                  <a:srgbClr val="453835"/>
                </a:solidFill>
                <a:latin typeface="Playfair Display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1312613" y="3238236"/>
              <a:ext cx="7839575" cy="2721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680"/>
                </a:lnSpc>
              </a:pPr>
              <a:r>
                <a:rPr lang="en-US" sz="1400" b="1" dirty="0" smtClean="0">
                  <a:solidFill>
                    <a:srgbClr val="453835"/>
                  </a:solidFill>
                  <a:latin typeface="Playfair Display"/>
                </a:rPr>
                <a:t>Email</a:t>
              </a:r>
              <a:endParaRPr lang="en-US" sz="1400" b="1" i="0" dirty="0">
                <a:solidFill>
                  <a:srgbClr val="453835"/>
                </a:solidFill>
                <a:latin typeface="Playfair Display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</TotalTime>
  <Words>113</Words>
  <Application>Microsoft Office PowerPoint</Application>
  <PresentationFormat>Anpassad</PresentationFormat>
  <Paragraphs>30</Paragraphs>
  <Slides>7</Slides>
  <Notes>3</Notes>
  <HiddenSlides>0</HiddenSlides>
  <MMClips>0</MMClips>
  <ScaleCrop>false</ScaleCrop>
  <HeadingPairs>
    <vt:vector size="6" baseType="variant">
      <vt:variant>
        <vt:lpstr>Använt teckensnitt</vt:lpstr>
      </vt:variant>
      <vt:variant>
        <vt:i4>4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7</vt:i4>
      </vt:variant>
    </vt:vector>
  </HeadingPairs>
  <TitlesOfParts>
    <vt:vector size="12" baseType="lpstr">
      <vt:lpstr>Arial</vt:lpstr>
      <vt:lpstr>Calibri</vt:lpstr>
      <vt:lpstr>Playfair Display Black</vt:lpstr>
      <vt:lpstr>Playfair Display</vt:lpstr>
      <vt:lpstr>Office Theme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Mall Argumenterande Presentation Sigtuna</dc:title>
  <dc:creator>Cecilia</dc:creator>
  <cp:lastModifiedBy>Cecilia</cp:lastModifiedBy>
  <cp:revision>10</cp:revision>
  <dcterms:created xsi:type="dcterms:W3CDTF">2006-08-16T00:00:00Z</dcterms:created>
  <dcterms:modified xsi:type="dcterms:W3CDTF">2019-12-08T19:11:45Z</dcterms:modified>
  <dc:identifier>DADsHhK551E</dc:identifier>
</cp:coreProperties>
</file>