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852400" cy="61849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Playfair Display Black" panose="020B0604020202020204" charset="0"/>
      <p:regular r:id="rId13"/>
      <p:italic r:id="rId14"/>
    </p:embeddedFont>
    <p:embeddedFont>
      <p:font typeface="Playfair Display" panose="020B060402020202020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7" autoAdjust="0"/>
    <p:restoredTop sz="86416" autoAdjust="0"/>
  </p:normalViewPr>
  <p:slideViewPr>
    <p:cSldViewPr>
      <p:cViewPr>
        <p:scale>
          <a:sx n="92" d="100"/>
          <a:sy n="92" d="100"/>
        </p:scale>
        <p:origin x="1565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27425" y="0"/>
            <a:ext cx="6656799" cy="6184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25420" b="25420"/>
          <a:stretch>
            <a:fillRect/>
          </a:stretch>
        </p:blipFill>
        <p:spPr>
          <a:xfrm>
            <a:off x="785913" y="1918497"/>
            <a:ext cx="11286924" cy="312110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58558" y="782673"/>
            <a:ext cx="9741633" cy="48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dirty="0" err="1">
                <a:solidFill>
                  <a:srgbClr val="453835"/>
                </a:solidFill>
                <a:latin typeface="Playfair Display Black"/>
              </a:rPr>
              <a:t>Titel</a:t>
            </a:r>
            <a:r>
              <a:rPr lang="en-US" sz="3600" dirty="0">
                <a:solidFill>
                  <a:srgbClr val="453835"/>
                </a:solidFill>
                <a:latin typeface="Playfair Display Black"/>
              </a:rPr>
              <a:t> (</a:t>
            </a:r>
            <a:r>
              <a:rPr lang="en-US" sz="3600" dirty="0" err="1">
                <a:solidFill>
                  <a:srgbClr val="453835"/>
                </a:solidFill>
                <a:latin typeface="Playfair Display Black"/>
              </a:rPr>
              <a:t>idé</a:t>
            </a:r>
            <a:r>
              <a:rPr lang="en-US" sz="3600" dirty="0">
                <a:solidFill>
                  <a:srgbClr val="453835"/>
                </a:solidFill>
                <a:latin typeface="Playfair Display Black"/>
              </a:rPr>
              <a:t> </a:t>
            </a:r>
            <a:r>
              <a:rPr lang="en-US" sz="3600" dirty="0" err="1">
                <a:solidFill>
                  <a:srgbClr val="453835"/>
                </a:solidFill>
                <a:latin typeface="Playfair Display Black"/>
              </a:rPr>
              <a:t>eller</a:t>
            </a:r>
            <a:r>
              <a:rPr lang="en-US" sz="3600" dirty="0">
                <a:solidFill>
                  <a:srgbClr val="453835"/>
                </a:solidFill>
                <a:latin typeface="Playfair Display Black"/>
              </a:rPr>
              <a:t> </a:t>
            </a:r>
            <a:r>
              <a:rPr lang="en-US" sz="3600" dirty="0" err="1">
                <a:solidFill>
                  <a:srgbClr val="453835"/>
                </a:solidFill>
                <a:latin typeface="Playfair Display Black"/>
              </a:rPr>
              <a:t>produkt</a:t>
            </a:r>
            <a:r>
              <a:rPr lang="en-US" sz="3600" dirty="0">
                <a:solidFill>
                  <a:srgbClr val="453835"/>
                </a:solidFill>
                <a:latin typeface="Playfair Display Black"/>
              </a:rPr>
              <a:t> du </a:t>
            </a:r>
            <a:r>
              <a:rPr lang="en-US" sz="3600" dirty="0" err="1">
                <a:solidFill>
                  <a:srgbClr val="453835"/>
                </a:solidFill>
                <a:latin typeface="Playfair Display Black"/>
              </a:rPr>
              <a:t>argumenterar</a:t>
            </a:r>
            <a:r>
              <a:rPr lang="en-US" sz="3600" dirty="0">
                <a:solidFill>
                  <a:srgbClr val="453835"/>
                </a:solidFill>
                <a:latin typeface="Playfair Display Black"/>
              </a:rPr>
              <a:t> </a:t>
            </a:r>
            <a:r>
              <a:rPr lang="en-US" sz="3600" dirty="0" err="1">
                <a:solidFill>
                  <a:srgbClr val="453835"/>
                </a:solidFill>
                <a:latin typeface="Playfair Display Black"/>
              </a:rPr>
              <a:t>för</a:t>
            </a:r>
            <a:r>
              <a:rPr lang="en-US" sz="3600" dirty="0">
                <a:solidFill>
                  <a:srgbClr val="453835"/>
                </a:solidFill>
                <a:latin typeface="Playfair Display Black"/>
              </a:rPr>
              <a:t>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31830" y="5454015"/>
            <a:ext cx="10012696" cy="25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800" i="1">
                <a:solidFill>
                  <a:srgbClr val="453835"/>
                </a:solidFill>
                <a:latin typeface="Playfair Display"/>
              </a:rPr>
              <a:t>Byt ut bilden ovan, samt gärna alla andra bilder.   Skriv en rad här för att fånga läsarens intresse.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250" y="-85725"/>
            <a:ext cx="13049250" cy="6362700"/>
            <a:chOff x="0" y="0"/>
            <a:chExt cx="17399000" cy="848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191" b="3191"/>
            <a:stretch>
              <a:fillRect/>
            </a:stretch>
          </p:blipFill>
          <p:spPr>
            <a:xfrm>
              <a:off x="0" y="0"/>
              <a:ext cx="8699500" cy="84836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5839" r="15839"/>
            <a:stretch>
              <a:fillRect/>
            </a:stretch>
          </p:blipFill>
          <p:spPr>
            <a:xfrm>
              <a:off x="8699500" y="0"/>
              <a:ext cx="8699500" cy="84836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646575" y="2152529"/>
            <a:ext cx="5565600" cy="1886191"/>
            <a:chOff x="0" y="0"/>
            <a:chExt cx="7420800" cy="2514922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7420800" cy="2514922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826661" y="654951"/>
              <a:ext cx="5767479" cy="710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500" i="1">
                  <a:solidFill>
                    <a:srgbClr val="453835"/>
                  </a:solidFill>
                  <a:latin typeface="Playfair Display Black"/>
                </a:rPr>
                <a:t>Rubrik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27780" y="1596446"/>
              <a:ext cx="5765241" cy="254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0"/>
                </a:lnSpc>
              </a:pPr>
              <a:r>
                <a:rPr lang="en-US" sz="1300" i="0" dirty="0" err="1">
                  <a:solidFill>
                    <a:srgbClr val="453835"/>
                  </a:solidFill>
                  <a:latin typeface="Playfair Display"/>
                </a:rPr>
                <a:t>P</a:t>
              </a:r>
              <a:r>
                <a:rPr lang="en-US" sz="1275" i="0" dirty="0" err="1">
                  <a:solidFill>
                    <a:srgbClr val="453835"/>
                  </a:solidFill>
                  <a:latin typeface="Playfair Display"/>
                </a:rPr>
                <a:t>resentera</a:t>
              </a:r>
              <a:r>
                <a:rPr lang="en-US" sz="1275" i="0" dirty="0">
                  <a:solidFill>
                    <a:srgbClr val="453835"/>
                  </a:solidFill>
                  <a:latin typeface="Playfair Display"/>
                </a:rPr>
                <a:t> din </a:t>
              </a:r>
              <a:r>
                <a:rPr lang="en-US" sz="1275" i="0" dirty="0" err="1" smtClean="0">
                  <a:solidFill>
                    <a:srgbClr val="453835"/>
                  </a:solidFill>
                  <a:latin typeface="Playfair Display"/>
                </a:rPr>
                <a:t>idé</a:t>
              </a:r>
              <a:r>
                <a:rPr lang="en-US" sz="1275" dirty="0">
                  <a:solidFill>
                    <a:srgbClr val="453835"/>
                  </a:solidFill>
                  <a:latin typeface="Playfair Display"/>
                </a:rPr>
                <a:t>/</a:t>
              </a:r>
              <a:r>
                <a:rPr lang="en-US" sz="1275" i="0" dirty="0" err="1" smtClean="0">
                  <a:solidFill>
                    <a:srgbClr val="453835"/>
                  </a:solidFill>
                  <a:latin typeface="Playfair Display"/>
                </a:rPr>
                <a:t>produkt</a:t>
              </a:r>
              <a:r>
                <a:rPr lang="en-US" sz="1275" i="0" dirty="0" smtClean="0">
                  <a:solidFill>
                    <a:srgbClr val="453835"/>
                  </a:solidFill>
                  <a:latin typeface="Playfair Display"/>
                </a:rPr>
                <a:t> </a:t>
              </a:r>
              <a:r>
                <a:rPr lang="en-US" sz="1275" i="0" dirty="0" err="1">
                  <a:solidFill>
                    <a:srgbClr val="453835"/>
                  </a:solidFill>
                  <a:latin typeface="Playfair Display"/>
                </a:rPr>
                <a:t>här</a:t>
              </a:r>
              <a:r>
                <a:rPr lang="en-US" sz="1275" i="0" dirty="0">
                  <a:solidFill>
                    <a:srgbClr val="453835"/>
                  </a:solidFill>
                  <a:latin typeface="Playfair Display"/>
                </a:rPr>
                <a:t>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785" t="32785" r="1857" b="2085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0"/>
            <a:ext cx="13106400" cy="618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AutoShape 2"/>
          <p:cNvSpPr/>
          <p:nvPr/>
        </p:nvSpPr>
        <p:spPr>
          <a:xfrm>
            <a:off x="447675" y="419100"/>
            <a:ext cx="11963400" cy="53530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3495045" y="817958"/>
            <a:ext cx="5868659" cy="1061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i="1">
                <a:solidFill>
                  <a:srgbClr val="453835"/>
                </a:solidFill>
                <a:latin typeface="Playfair Display Black"/>
              </a:rPr>
              <a:t>Skriv en rubrik här, och byt ut bilderna nedan.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305844" y="4089480"/>
            <a:ext cx="2253831" cy="457041"/>
            <a:chOff x="0" y="9525"/>
            <a:chExt cx="3005108" cy="609388"/>
          </a:xfrm>
        </p:grpSpPr>
        <p:sp>
          <p:nvSpPr>
            <p:cNvPr id="5" name="TextBox 5"/>
            <p:cNvSpPr txBox="1"/>
            <p:nvPr/>
          </p:nvSpPr>
          <p:spPr>
            <a:xfrm>
              <a:off x="0" y="364278"/>
              <a:ext cx="3005108" cy="254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300">
                  <a:solidFill>
                    <a:srgbClr val="453835"/>
                  </a:solidFill>
                  <a:latin typeface="Playfair Display"/>
                </a:rPr>
                <a:t>S</a:t>
              </a:r>
              <a:r>
                <a:rPr lang="en-US" sz="1300" i="0">
                  <a:solidFill>
                    <a:srgbClr val="453835"/>
                  </a:solidFill>
                  <a:latin typeface="Playfair Display"/>
                </a:rPr>
                <a:t>kriv ett känsloargument här.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3005108" cy="562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400" b="1" dirty="0" err="1" smtClean="0">
                  <a:solidFill>
                    <a:srgbClr val="453835"/>
                  </a:solidFill>
                  <a:latin typeface="Playfair Display"/>
                </a:rPr>
                <a:t>P</a:t>
              </a:r>
              <a:r>
                <a:rPr lang="en-US" sz="1400" b="1" i="0" dirty="0" err="1" smtClean="0">
                  <a:solidFill>
                    <a:srgbClr val="453835"/>
                  </a:solidFill>
                  <a:latin typeface="Playfair Display"/>
                </a:rPr>
                <a:t>atos</a:t>
              </a:r>
              <a:r>
                <a:rPr lang="en-US" sz="1400" b="1" dirty="0">
                  <a:solidFill>
                    <a:srgbClr val="453835"/>
                  </a:solidFill>
                  <a:latin typeface="Playfair Display"/>
                </a:rPr>
                <a:t> (</a:t>
              </a:r>
              <a:r>
                <a:rPr lang="en-US" sz="1400" b="1" dirty="0" err="1">
                  <a:solidFill>
                    <a:srgbClr val="453835"/>
                  </a:solidFill>
                  <a:latin typeface="Playfair Display"/>
                </a:rPr>
                <a:t>ändra</a:t>
              </a:r>
              <a:r>
                <a:rPr lang="en-US" sz="1400" b="1" dirty="0">
                  <a:solidFill>
                    <a:srgbClr val="453835"/>
                  </a:solidFill>
                  <a:latin typeface="Playfair Display"/>
                </a:rPr>
                <a:t> </a:t>
              </a:r>
              <a:r>
                <a:rPr lang="en-US" sz="1400" b="1" dirty="0" err="1">
                  <a:solidFill>
                    <a:srgbClr val="453835"/>
                  </a:solidFill>
                  <a:latin typeface="Playfair Display"/>
                </a:rPr>
                <a:t>rubriken</a:t>
              </a:r>
              <a:r>
                <a:rPr lang="en-US" sz="1400" b="1" dirty="0">
                  <a:solidFill>
                    <a:srgbClr val="453835"/>
                  </a:solidFill>
                  <a:latin typeface="Playfair Display"/>
                </a:rPr>
                <a:t>)</a:t>
              </a:r>
            </a:p>
            <a:p>
              <a:pPr algn="ctr">
                <a:lnSpc>
                  <a:spcPts val="1680"/>
                </a:lnSpc>
              </a:pPr>
              <a:endParaRPr lang="en-US" sz="1400" b="1" i="0" dirty="0">
                <a:solidFill>
                  <a:srgbClr val="453835"/>
                </a:solidFill>
                <a:latin typeface="Playfair Display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969375" y="4089480"/>
            <a:ext cx="2253831" cy="457041"/>
            <a:chOff x="0" y="9525"/>
            <a:chExt cx="3005108" cy="609388"/>
          </a:xfrm>
        </p:grpSpPr>
        <p:sp>
          <p:nvSpPr>
            <p:cNvPr id="8" name="TextBox 8"/>
            <p:cNvSpPr txBox="1"/>
            <p:nvPr/>
          </p:nvSpPr>
          <p:spPr>
            <a:xfrm>
              <a:off x="0" y="364278"/>
              <a:ext cx="3005108" cy="254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300">
                  <a:solidFill>
                    <a:srgbClr val="453835"/>
                  </a:solidFill>
                  <a:latin typeface="Playfair Display"/>
                </a:rPr>
                <a:t>S</a:t>
              </a:r>
              <a:r>
                <a:rPr lang="en-US" sz="1300" i="0">
                  <a:solidFill>
                    <a:srgbClr val="453835"/>
                  </a:solidFill>
                  <a:latin typeface="Playfair Display"/>
                </a:rPr>
                <a:t>kriv ett logik-argument här.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3005108" cy="562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400" b="1" dirty="0" smtClean="0">
                  <a:solidFill>
                    <a:srgbClr val="453835"/>
                  </a:solidFill>
                  <a:latin typeface="Playfair Display"/>
                </a:rPr>
                <a:t>L</a:t>
              </a:r>
              <a:r>
                <a:rPr lang="en-US" sz="1400" b="1" dirty="0">
                  <a:solidFill>
                    <a:srgbClr val="453835"/>
                  </a:solidFill>
                  <a:latin typeface="Playfair Display"/>
                </a:rPr>
                <a:t>ogos (</a:t>
              </a:r>
              <a:r>
                <a:rPr lang="en-US" sz="1400" b="1" dirty="0" err="1">
                  <a:solidFill>
                    <a:srgbClr val="453835"/>
                  </a:solidFill>
                  <a:latin typeface="Playfair Display"/>
                </a:rPr>
                <a:t>ändra</a:t>
              </a:r>
              <a:r>
                <a:rPr lang="en-US" sz="1400" b="1" dirty="0">
                  <a:solidFill>
                    <a:srgbClr val="453835"/>
                  </a:solidFill>
                  <a:latin typeface="Playfair Display"/>
                </a:rPr>
                <a:t> </a:t>
              </a:r>
              <a:r>
                <a:rPr lang="en-US" sz="1400" b="1" dirty="0" err="1">
                  <a:solidFill>
                    <a:srgbClr val="453835"/>
                  </a:solidFill>
                  <a:latin typeface="Playfair Display"/>
                </a:rPr>
                <a:t>rubriken</a:t>
              </a:r>
              <a:r>
                <a:rPr lang="en-US" sz="1400" b="1" dirty="0">
                  <a:solidFill>
                    <a:srgbClr val="453835"/>
                  </a:solidFill>
                  <a:latin typeface="Playfair Display"/>
                </a:rPr>
                <a:t>)</a:t>
              </a:r>
            </a:p>
            <a:p>
              <a:pPr algn="ctr">
                <a:lnSpc>
                  <a:spcPts val="1680"/>
                </a:lnSpc>
              </a:pPr>
              <a:endParaRPr lang="en-US" sz="1400" b="1" i="0" dirty="0">
                <a:solidFill>
                  <a:srgbClr val="453835"/>
                </a:solidFill>
                <a:latin typeface="Playfair Display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35544" y="4089480"/>
            <a:ext cx="2253831" cy="457041"/>
            <a:chOff x="0" y="9525"/>
            <a:chExt cx="3005108" cy="609388"/>
          </a:xfrm>
        </p:grpSpPr>
        <p:sp>
          <p:nvSpPr>
            <p:cNvPr id="11" name="TextBox 11"/>
            <p:cNvSpPr txBox="1"/>
            <p:nvPr/>
          </p:nvSpPr>
          <p:spPr>
            <a:xfrm>
              <a:off x="0" y="364278"/>
              <a:ext cx="3005108" cy="254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300">
                  <a:solidFill>
                    <a:srgbClr val="453835"/>
                  </a:solidFill>
                  <a:latin typeface="Playfair Display"/>
                </a:rPr>
                <a:t>S</a:t>
              </a:r>
              <a:r>
                <a:rPr lang="en-US" sz="1300" i="0">
                  <a:solidFill>
                    <a:srgbClr val="453835"/>
                  </a:solidFill>
                  <a:latin typeface="Playfair Display"/>
                </a:rPr>
                <a:t>kriv ett etik-argument här.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3005108" cy="272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400" b="1" dirty="0" err="1" smtClean="0">
                  <a:solidFill>
                    <a:srgbClr val="453835"/>
                  </a:solidFill>
                  <a:latin typeface="Playfair Display"/>
                </a:rPr>
                <a:t>E</a:t>
              </a:r>
              <a:r>
                <a:rPr lang="en-US" sz="1400" b="1" i="0" dirty="0" err="1" smtClean="0">
                  <a:solidFill>
                    <a:srgbClr val="453835"/>
                  </a:solidFill>
                  <a:latin typeface="Playfair Display"/>
                </a:rPr>
                <a:t>tos</a:t>
              </a:r>
              <a:r>
                <a:rPr lang="en-US" sz="1400" b="1" i="0" dirty="0" smtClean="0">
                  <a:solidFill>
                    <a:srgbClr val="453835"/>
                  </a:solidFill>
                  <a:latin typeface="Playfair Display"/>
                </a:rPr>
                <a:t> (</a:t>
              </a:r>
              <a:r>
                <a:rPr lang="en-US" sz="1400" b="1" i="0" dirty="0" err="1" smtClean="0">
                  <a:solidFill>
                    <a:srgbClr val="453835"/>
                  </a:solidFill>
                  <a:latin typeface="Playfair Display"/>
                </a:rPr>
                <a:t>ändra</a:t>
              </a:r>
              <a:r>
                <a:rPr lang="en-US" sz="1400" b="1" i="0" dirty="0" smtClean="0">
                  <a:solidFill>
                    <a:srgbClr val="453835"/>
                  </a:solidFill>
                  <a:latin typeface="Playfair Display"/>
                </a:rPr>
                <a:t> </a:t>
              </a:r>
              <a:r>
                <a:rPr lang="en-US" sz="1400" b="1" i="0" dirty="0" err="1" smtClean="0">
                  <a:solidFill>
                    <a:srgbClr val="453835"/>
                  </a:solidFill>
                  <a:latin typeface="Playfair Display"/>
                </a:rPr>
                <a:t>rubriken</a:t>
              </a:r>
              <a:r>
                <a:rPr lang="en-US" sz="1400" b="1" i="0" dirty="0" smtClean="0">
                  <a:solidFill>
                    <a:srgbClr val="453835"/>
                  </a:solidFill>
                  <a:latin typeface="Playfair Display"/>
                </a:rPr>
                <a:t>)</a:t>
              </a:r>
              <a:endParaRPr lang="en-US" sz="1400" b="1" i="0" dirty="0">
                <a:solidFill>
                  <a:srgbClr val="453835"/>
                </a:solidFill>
                <a:latin typeface="Playfair Display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t="2128" b="2128"/>
          <a:stretch>
            <a:fillRect/>
          </a:stretch>
        </p:blipFill>
        <p:spPr>
          <a:xfrm>
            <a:off x="1622635" y="2276475"/>
            <a:ext cx="2279650" cy="1454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 l="1009" r="1009"/>
          <a:stretch>
            <a:fillRect/>
          </a:stretch>
        </p:blipFill>
        <p:spPr>
          <a:xfrm>
            <a:off x="5292934" y="2276475"/>
            <a:ext cx="2279650" cy="14541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 t="3354" b="3354"/>
          <a:stretch>
            <a:fillRect/>
          </a:stretch>
        </p:blipFill>
        <p:spPr>
          <a:xfrm>
            <a:off x="8956465" y="2276475"/>
            <a:ext cx="2279650" cy="145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35362" t="40610" r="35362" b="406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634"/>
            <a:ext cx="13055600" cy="7267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AutoShape 2"/>
          <p:cNvSpPr/>
          <p:nvPr/>
        </p:nvSpPr>
        <p:spPr>
          <a:xfrm>
            <a:off x="447675" y="419100"/>
            <a:ext cx="11963400" cy="53530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3495045" y="1080848"/>
            <a:ext cx="5868659" cy="535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i="1">
                <a:solidFill>
                  <a:srgbClr val="453835"/>
                </a:solidFill>
                <a:latin typeface="Playfair Display Black"/>
              </a:rPr>
              <a:t>Rubrik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502194" y="4064080"/>
            <a:ext cx="2520531" cy="676435"/>
            <a:chOff x="0" y="9525"/>
            <a:chExt cx="3360708" cy="901912"/>
          </a:xfrm>
        </p:grpSpPr>
        <p:sp>
          <p:nvSpPr>
            <p:cNvPr id="5" name="TextBox 5"/>
            <p:cNvSpPr txBox="1"/>
            <p:nvPr/>
          </p:nvSpPr>
          <p:spPr>
            <a:xfrm>
              <a:off x="0" y="364279"/>
              <a:ext cx="3360708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300" dirty="0" err="1">
                  <a:solidFill>
                    <a:srgbClr val="453835"/>
                  </a:solidFill>
                  <a:latin typeface="Playfair Display"/>
                </a:rPr>
                <a:t>Argumentera</a:t>
              </a:r>
              <a:r>
                <a:rPr lang="en-US" sz="1300" dirty="0">
                  <a:solidFill>
                    <a:srgbClr val="453835"/>
                  </a:solidFill>
                  <a:latin typeface="Playfair Display"/>
                </a:rPr>
                <a:t> </a:t>
              </a:r>
              <a:r>
                <a:rPr lang="en-US" sz="1300" dirty="0" err="1">
                  <a:solidFill>
                    <a:srgbClr val="453835"/>
                  </a:solidFill>
                  <a:latin typeface="Playfair Display"/>
                </a:rPr>
                <a:t>för</a:t>
              </a:r>
              <a:r>
                <a:rPr lang="en-US" sz="1300" dirty="0">
                  <a:solidFill>
                    <a:srgbClr val="453835"/>
                  </a:solidFill>
                  <a:latin typeface="Playfair Display"/>
                </a:rPr>
                <a:t> din </a:t>
              </a:r>
              <a:r>
                <a:rPr lang="en-US" sz="1300" dirty="0" err="1" smtClean="0">
                  <a:solidFill>
                    <a:srgbClr val="453835"/>
                  </a:solidFill>
                  <a:latin typeface="Playfair Display"/>
                </a:rPr>
                <a:t>idé</a:t>
              </a:r>
              <a:r>
                <a:rPr lang="en-US" sz="1300" dirty="0" smtClean="0">
                  <a:solidFill>
                    <a:srgbClr val="453835"/>
                  </a:solidFill>
                  <a:latin typeface="Playfair Display"/>
                </a:rPr>
                <a:t>/</a:t>
              </a:r>
              <a:r>
                <a:rPr lang="en-US" sz="1300" dirty="0" err="1" smtClean="0">
                  <a:solidFill>
                    <a:srgbClr val="453835"/>
                  </a:solidFill>
                  <a:latin typeface="Playfair Display"/>
                </a:rPr>
                <a:t>produkt</a:t>
              </a:r>
              <a:r>
                <a:rPr lang="en-US" sz="1300" dirty="0" smtClean="0">
                  <a:solidFill>
                    <a:srgbClr val="453835"/>
                  </a:solidFill>
                  <a:latin typeface="Playfair Display"/>
                </a:rPr>
                <a:t> </a:t>
              </a:r>
              <a:r>
                <a:rPr lang="en-US" sz="1300" dirty="0">
                  <a:solidFill>
                    <a:srgbClr val="453835"/>
                  </a:solidFill>
                  <a:latin typeface="Playfair Display"/>
                </a:rPr>
                <a:t>med </a:t>
              </a:r>
              <a:r>
                <a:rPr lang="en-US" sz="1300" dirty="0" err="1">
                  <a:solidFill>
                    <a:srgbClr val="453835"/>
                  </a:solidFill>
                  <a:latin typeface="Playfair Display"/>
                </a:rPr>
                <a:t>hjälp</a:t>
              </a:r>
              <a:r>
                <a:rPr lang="en-US" sz="1300" dirty="0">
                  <a:solidFill>
                    <a:srgbClr val="453835"/>
                  </a:solidFill>
                  <a:latin typeface="Playfair Display"/>
                </a:rPr>
                <a:t> </a:t>
              </a:r>
              <a:r>
                <a:rPr lang="en-US" sz="1300" dirty="0" err="1">
                  <a:solidFill>
                    <a:srgbClr val="453835"/>
                  </a:solidFill>
                  <a:latin typeface="Playfair Display"/>
                </a:rPr>
                <a:t>av</a:t>
              </a:r>
              <a:r>
                <a:rPr lang="en-US" sz="1300" dirty="0">
                  <a:solidFill>
                    <a:srgbClr val="453835"/>
                  </a:solidFill>
                  <a:latin typeface="Playfair Display"/>
                </a:rPr>
                <a:t> </a:t>
              </a:r>
              <a:r>
                <a:rPr lang="en-US" sz="1300" dirty="0" err="1">
                  <a:solidFill>
                    <a:srgbClr val="453835"/>
                  </a:solidFill>
                  <a:latin typeface="Playfair Display"/>
                </a:rPr>
                <a:t>fakta</a:t>
              </a:r>
              <a:r>
                <a:rPr lang="en-US" sz="1300" dirty="0">
                  <a:solidFill>
                    <a:srgbClr val="453835"/>
                  </a:solidFill>
                  <a:latin typeface="Playfair Display"/>
                </a:rPr>
                <a:t> </a:t>
              </a:r>
              <a:r>
                <a:rPr lang="en-US" sz="1300" dirty="0" err="1">
                  <a:solidFill>
                    <a:srgbClr val="453835"/>
                  </a:solidFill>
                  <a:latin typeface="Playfair Display"/>
                </a:rPr>
                <a:t>här</a:t>
              </a:r>
              <a:r>
                <a:rPr lang="en-US" sz="1300" dirty="0">
                  <a:solidFill>
                    <a:srgbClr val="453835"/>
                  </a:solidFill>
                  <a:latin typeface="Playfair Display"/>
                </a:rPr>
                <a:t>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3360708" cy="264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400" b="1">
                  <a:solidFill>
                    <a:srgbClr val="453835"/>
                  </a:solidFill>
                  <a:latin typeface="Playfair Display"/>
                </a:rPr>
                <a:t>F</a:t>
              </a:r>
              <a:r>
                <a:rPr lang="en-US" sz="1400" b="1" i="0">
                  <a:solidFill>
                    <a:srgbClr val="453835"/>
                  </a:solidFill>
                  <a:latin typeface="Playfair Display"/>
                </a:rPr>
                <a:t>akta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2128" b="2128"/>
          <a:stretch>
            <a:fillRect/>
          </a:stretch>
        </p:blipFill>
        <p:spPr>
          <a:xfrm>
            <a:off x="1622635" y="2276475"/>
            <a:ext cx="2279650" cy="14541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t="2128" b="2128"/>
          <a:stretch>
            <a:fillRect/>
          </a:stretch>
        </p:blipFill>
        <p:spPr>
          <a:xfrm>
            <a:off x="5292934" y="2276475"/>
            <a:ext cx="2279650" cy="1454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t="4109" b="4109"/>
          <a:stretch>
            <a:fillRect/>
          </a:stretch>
        </p:blipFill>
        <p:spPr>
          <a:xfrm>
            <a:off x="8956465" y="2276475"/>
            <a:ext cx="2279650" cy="14541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5172494" y="4056936"/>
            <a:ext cx="2520531" cy="860425"/>
            <a:chOff x="0" y="0"/>
            <a:chExt cx="3360708" cy="114723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364278"/>
              <a:ext cx="3360708" cy="782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300">
                  <a:solidFill>
                    <a:srgbClr val="453835"/>
                  </a:solidFill>
                  <a:latin typeface="Playfair Display"/>
                </a:rPr>
                <a:t>Argumentera för din idé/produkt med hjälp av e</a:t>
              </a:r>
              <a:r>
                <a:rPr lang="en-US" sz="1300" i="0">
                  <a:solidFill>
                    <a:srgbClr val="453835"/>
                  </a:solidFill>
                  <a:latin typeface="Playfair Display"/>
                </a:rPr>
                <a:t>xperters åsikter här.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3360708" cy="264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400" b="1">
                  <a:solidFill>
                    <a:srgbClr val="453835"/>
                  </a:solidFill>
                  <a:latin typeface="Playfair Display"/>
                </a:rPr>
                <a:t>Å</a:t>
              </a:r>
              <a:r>
                <a:rPr lang="en-US" sz="1400" b="1" i="0">
                  <a:solidFill>
                    <a:srgbClr val="453835"/>
                  </a:solidFill>
                  <a:latin typeface="Playfair Display"/>
                </a:rPr>
                <a:t>sikter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836025" y="4056936"/>
            <a:ext cx="2520531" cy="464185"/>
            <a:chOff x="0" y="0"/>
            <a:chExt cx="3360708" cy="618913"/>
          </a:xfrm>
        </p:grpSpPr>
        <p:sp>
          <p:nvSpPr>
            <p:cNvPr id="14" name="TextBox 14"/>
            <p:cNvSpPr txBox="1"/>
            <p:nvPr/>
          </p:nvSpPr>
          <p:spPr>
            <a:xfrm>
              <a:off x="0" y="364278"/>
              <a:ext cx="3360708" cy="254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300">
                  <a:solidFill>
                    <a:srgbClr val="453835"/>
                  </a:solidFill>
                  <a:latin typeface="Playfair Display"/>
                </a:rPr>
                <a:t>S</a:t>
              </a:r>
              <a:r>
                <a:rPr lang="en-US" sz="1300" i="0">
                  <a:solidFill>
                    <a:srgbClr val="453835"/>
                  </a:solidFill>
                  <a:latin typeface="Playfair Display"/>
                </a:rPr>
                <a:t>täll en retorisk fråga här.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3360708" cy="264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400" b="1">
                  <a:solidFill>
                    <a:srgbClr val="453835"/>
                  </a:solidFill>
                  <a:latin typeface="Playfair Display"/>
                </a:rPr>
                <a:t>R</a:t>
              </a:r>
              <a:r>
                <a:rPr lang="en-US" sz="1400" b="1" i="0">
                  <a:solidFill>
                    <a:srgbClr val="453835"/>
                  </a:solidFill>
                  <a:latin typeface="Playfair Display"/>
                </a:rPr>
                <a:t>etorisk fråga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250" y="-85725"/>
            <a:ext cx="13049250" cy="6362700"/>
            <a:chOff x="0" y="0"/>
            <a:chExt cx="17399000" cy="848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3369" b="13369"/>
            <a:stretch>
              <a:fillRect/>
            </a:stretch>
          </p:blipFill>
          <p:spPr>
            <a:xfrm>
              <a:off x="0" y="0"/>
              <a:ext cx="8699500" cy="84836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5839" r="15839"/>
            <a:stretch>
              <a:fillRect/>
            </a:stretch>
          </p:blipFill>
          <p:spPr>
            <a:xfrm>
              <a:off x="8699500" y="0"/>
              <a:ext cx="8699500" cy="84836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646575" y="2152529"/>
            <a:ext cx="5565600" cy="1886191"/>
            <a:chOff x="0" y="0"/>
            <a:chExt cx="7420800" cy="2514922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7420800" cy="2514922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826661" y="654951"/>
              <a:ext cx="5767479" cy="710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500" i="1">
                  <a:solidFill>
                    <a:srgbClr val="453835"/>
                  </a:solidFill>
                  <a:latin typeface="Playfair Display Black"/>
                </a:rPr>
                <a:t>Rubrik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27780" y="1596446"/>
              <a:ext cx="5765241" cy="254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0"/>
                </a:lnSpc>
              </a:pPr>
              <a:r>
                <a:rPr lang="en-US" sz="1300" i="0">
                  <a:solidFill>
                    <a:srgbClr val="453835"/>
                  </a:solidFill>
                  <a:latin typeface="Playfair Display"/>
                </a:rPr>
                <a:t>A</a:t>
              </a:r>
              <a:r>
                <a:rPr lang="en-US" sz="1275" i="0">
                  <a:solidFill>
                    <a:srgbClr val="453835"/>
                  </a:solidFill>
                  <a:latin typeface="Playfair Display"/>
                </a:rPr>
                <a:t>nvänd tre-regeln här.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250" y="-85725"/>
            <a:ext cx="13049250" cy="6362700"/>
            <a:chOff x="0" y="0"/>
            <a:chExt cx="17399000" cy="848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5839" r="15839"/>
            <a:stretch>
              <a:fillRect/>
            </a:stretch>
          </p:blipFill>
          <p:spPr>
            <a:xfrm>
              <a:off x="0" y="0"/>
              <a:ext cx="8699500" cy="84836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5839" r="15839"/>
            <a:stretch>
              <a:fillRect/>
            </a:stretch>
          </p:blipFill>
          <p:spPr>
            <a:xfrm>
              <a:off x="8699500" y="0"/>
              <a:ext cx="8699500" cy="84836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646575" y="2152529"/>
            <a:ext cx="5565600" cy="1886191"/>
            <a:chOff x="0" y="0"/>
            <a:chExt cx="7420800" cy="2514922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7420800" cy="2514922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826661" y="654951"/>
              <a:ext cx="5767479" cy="710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500" i="1">
                  <a:solidFill>
                    <a:srgbClr val="453835"/>
                  </a:solidFill>
                  <a:latin typeface="Playfair Display Black"/>
                </a:rPr>
                <a:t>Rubrik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27780" y="1596446"/>
              <a:ext cx="5765241" cy="254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0"/>
                </a:lnSpc>
              </a:pPr>
              <a:r>
                <a:rPr lang="en-US" sz="1300" i="0">
                  <a:solidFill>
                    <a:srgbClr val="453835"/>
                  </a:solidFill>
                  <a:latin typeface="Playfair Display"/>
                </a:rPr>
                <a:t>A</a:t>
              </a:r>
              <a:r>
                <a:rPr lang="en-US" sz="1275" i="0">
                  <a:solidFill>
                    <a:srgbClr val="453835"/>
                  </a:solidFill>
                  <a:latin typeface="Playfair Display"/>
                </a:rPr>
                <a:t>vsluta med att lyfta fram ditt starkaste argument.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866" r="74" b="1397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5075" y="885825"/>
            <a:ext cx="7848600" cy="4419600"/>
            <a:chOff x="0" y="0"/>
            <a:chExt cx="10464800" cy="58928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0464800" cy="5892800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319960" y="740249"/>
              <a:ext cx="7824879" cy="710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500" i="1">
                  <a:solidFill>
                    <a:srgbClr val="453835"/>
                  </a:solidFill>
                  <a:latin typeface="Playfair Display Black"/>
                </a:rPr>
                <a:t>Kontakta oss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12613" y="2368709"/>
              <a:ext cx="7839575" cy="254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300">
                  <a:solidFill>
                    <a:srgbClr val="453835"/>
                  </a:solidFill>
                  <a:latin typeface="Playfair Display"/>
                </a:rPr>
                <a:t>S</a:t>
              </a:r>
              <a:r>
                <a:rPr lang="en-US" sz="1300" i="0">
                  <a:solidFill>
                    <a:srgbClr val="453835"/>
                  </a:solidFill>
                  <a:latin typeface="Playfair Display"/>
                </a:rPr>
                <a:t>kriv en påhittad postadress här.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12613" y="2013956"/>
              <a:ext cx="7839575" cy="264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400" b="1">
                  <a:solidFill>
                    <a:srgbClr val="453835"/>
                  </a:solidFill>
                  <a:latin typeface="Playfair Display"/>
                </a:rPr>
                <a:t>P</a:t>
              </a:r>
              <a:r>
                <a:rPr lang="en-US" sz="1400" b="1" i="0">
                  <a:solidFill>
                    <a:srgbClr val="453835"/>
                  </a:solidFill>
                  <a:latin typeface="Playfair Display"/>
                </a:rPr>
                <a:t>ostadress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12613" y="3592990"/>
              <a:ext cx="7839575" cy="254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300">
                  <a:solidFill>
                    <a:srgbClr val="453835"/>
                  </a:solidFill>
                  <a:latin typeface="Playfair Display"/>
                </a:rPr>
                <a:t>S</a:t>
              </a:r>
              <a:r>
                <a:rPr lang="en-US" sz="1300" i="0">
                  <a:solidFill>
                    <a:srgbClr val="453835"/>
                  </a:solidFill>
                  <a:latin typeface="Playfair Display"/>
                </a:rPr>
                <a:t>kriv en påhittad mejladress här.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312613" y="3238236"/>
              <a:ext cx="7839575" cy="264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400" b="1" i="0">
                  <a:solidFill>
                    <a:srgbClr val="453835"/>
                  </a:solidFill>
                  <a:latin typeface="Playfair Display"/>
                </a:rPr>
                <a:t>Mejl-adress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140</Words>
  <Application>Microsoft Office PowerPoint</Application>
  <PresentationFormat>Anpassad</PresentationFormat>
  <Paragraphs>27</Paragraphs>
  <Slides>7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12" baseType="lpstr">
      <vt:lpstr>Arial</vt:lpstr>
      <vt:lpstr>Calibri</vt:lpstr>
      <vt:lpstr>Playfair Display Black</vt:lpstr>
      <vt:lpstr>Playfair Display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Mall Argumenterande Presentation Sigtuna</dc:title>
  <dc:creator>Cecilia</dc:creator>
  <cp:lastModifiedBy>Cecilia</cp:lastModifiedBy>
  <cp:revision>7</cp:revision>
  <dcterms:created xsi:type="dcterms:W3CDTF">2006-08-16T00:00:00Z</dcterms:created>
  <dcterms:modified xsi:type="dcterms:W3CDTF">2019-11-24T18:23:41Z</dcterms:modified>
  <dc:identifier>DADsHhK551E</dc:identifier>
</cp:coreProperties>
</file>